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embeddedFontLst>
    <p:embeddedFont>
      <p:font typeface="Montserrat SemiBold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  <p:embeddedFont>
      <p:font typeface="Montserrat Medium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boldItalic.fntdata"/><Relationship Id="rId22" Type="http://schemas.openxmlformats.org/officeDocument/2006/relationships/font" Target="fonts/Montserrat-bold.fntdata"/><Relationship Id="rId21" Type="http://schemas.openxmlformats.org/officeDocument/2006/relationships/font" Target="fonts/Montserrat-regular.fntdata"/><Relationship Id="rId24" Type="http://schemas.openxmlformats.org/officeDocument/2006/relationships/font" Target="fonts/Montserrat-boldItalic.fntdata"/><Relationship Id="rId23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.fntdata"/><Relationship Id="rId25" Type="http://schemas.openxmlformats.org/officeDocument/2006/relationships/font" Target="fonts/MontserratMedium-regular.fntdata"/><Relationship Id="rId28" Type="http://schemas.openxmlformats.org/officeDocument/2006/relationships/font" Target="fonts/MontserratMedium-boldItalic.fntdata"/><Relationship Id="rId27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SemiBold-regular.fntdata"/><Relationship Id="rId16" Type="http://schemas.openxmlformats.org/officeDocument/2006/relationships/slide" Target="slides/slide11.xml"/><Relationship Id="rId19" Type="http://schemas.openxmlformats.org/officeDocument/2006/relationships/font" Target="fonts/MontserratSemiBold-italic.fntdata"/><Relationship Id="rId1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ad7669db79_0_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ad7669db7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ad7669db79_0_1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ad7669db79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ad7669db79_0_14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ad7669db79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ad7669db7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ad7669db7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ad7669db79_0_9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ad7669db79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ad7669db79_0_9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ad7669db79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ad7669db79_0_10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ad7669db79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ad7669db79_0_1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ad7669db79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ad7669db79_0_1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ad7669db79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ad7669db79_0_13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ad7669db79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ad7669db79_0_1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ad7669db79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537500" y="2447125"/>
            <a:ext cx="6068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419" sz="2800">
                <a:latin typeface="Montserrat"/>
                <a:ea typeface="Montserrat"/>
                <a:cs typeface="Montserrat"/>
                <a:sym typeface="Montserrat"/>
              </a:rPr>
              <a:t>TÍTULO PRESENTACIÓN</a:t>
            </a:r>
            <a:endParaRPr b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537642" y="3244352"/>
            <a:ext cx="6068700" cy="369300"/>
          </a:xfrm>
          <a:prstGeom prst="rect">
            <a:avLst/>
          </a:prstGeom>
          <a:solidFill>
            <a:srgbClr val="2E6BB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Disertante:</a:t>
            </a:r>
            <a:endParaRPr sz="1800">
              <a:solidFill>
                <a:srgbClr val="FFFFF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641700" y="955900"/>
            <a:ext cx="7860600" cy="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41700" y="1779235"/>
            <a:ext cx="7860600" cy="39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641700" y="955900"/>
            <a:ext cx="7860600" cy="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641700" y="1779235"/>
            <a:ext cx="7860600" cy="39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641700" y="955900"/>
            <a:ext cx="7860600" cy="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641700" y="1779235"/>
            <a:ext cx="7860600" cy="39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641700" y="955900"/>
            <a:ext cx="7860600" cy="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641700" y="1779235"/>
            <a:ext cx="7860600" cy="39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641700" y="955900"/>
            <a:ext cx="7860600" cy="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641700" y="1779235"/>
            <a:ext cx="7860600" cy="39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641700" y="955900"/>
            <a:ext cx="7860600" cy="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641700" y="1779235"/>
            <a:ext cx="7860600" cy="39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641700" y="955900"/>
            <a:ext cx="7860600" cy="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641700" y="1779235"/>
            <a:ext cx="7860600" cy="39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641700" y="955900"/>
            <a:ext cx="7860600" cy="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641700" y="1779235"/>
            <a:ext cx="7860600" cy="39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641700" y="955900"/>
            <a:ext cx="7860600" cy="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641700" y="1779235"/>
            <a:ext cx="7860600" cy="39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